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265" r:id="rId3"/>
    <p:sldId id="262" r:id="rId4"/>
    <p:sldId id="301" r:id="rId5"/>
    <p:sldId id="274" r:id="rId6"/>
    <p:sldId id="305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302" r:id="rId15"/>
    <p:sldId id="291" r:id="rId16"/>
    <p:sldId id="292" r:id="rId17"/>
    <p:sldId id="293" r:id="rId18"/>
    <p:sldId id="294" r:id="rId19"/>
    <p:sldId id="303" r:id="rId20"/>
    <p:sldId id="295" r:id="rId21"/>
    <p:sldId id="304" r:id="rId22"/>
    <p:sldId id="297" r:id="rId23"/>
    <p:sldId id="298" r:id="rId24"/>
    <p:sldId id="299" r:id="rId25"/>
    <p:sldId id="300" r:id="rId26"/>
    <p:sldId id="260" r:id="rId27"/>
  </p:sldIdLst>
  <p:sldSz cx="9144000" cy="6858000" type="screen4x3"/>
  <p:notesSz cx="6858000" cy="9144000"/>
  <p:custDataLst>
    <p:tags r:id="rId2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512" y="84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67496-026A-41FE-9D5C-3D8D58CFA4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9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081521" y="2276872"/>
            <a:ext cx="73789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B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oard Trello</a:t>
            </a:r>
            <a:endParaRPr lang="fr-FR" sz="2000" dirty="0">
              <a:solidFill>
                <a:srgbClr val="FF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is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à jour par le chef de projet 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à la fin de chaque tache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I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nsertion des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fonctionnalités à développer. </a:t>
            </a:r>
          </a:p>
          <a:p>
            <a:pPr marL="285750" indent="-285750" algn="ctr">
              <a:buFontTx/>
              <a:buChar char="-"/>
            </a:pPr>
            <a:r>
              <a:rPr lang="fr-FR" sz="2000" dirty="0" smtClean="0">
                <a:solidFill>
                  <a:schemeClr val="accent2"/>
                </a:solidFill>
                <a:latin typeface="NEOTERIC" pitchFamily="2" charset="0"/>
              </a:rPr>
              <a:t>R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épartition des tâches par le chef de projet</a:t>
            </a:r>
          </a:p>
          <a:p>
            <a:pPr algn="ctr"/>
            <a:endParaRPr lang="fr-FR" sz="2000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Le board contiendra les listes suivantes :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>
                <a:solidFill>
                  <a:srgbClr val="000000"/>
                </a:solidFill>
                <a:latin typeface="NEOTERIC" pitchFamily="2" charset="0"/>
              </a:rPr>
              <a:t>To do 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: les tâches à réaliser </a:t>
            </a:r>
            <a:endParaRPr lang="fr-FR" sz="2000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 smtClean="0">
                <a:solidFill>
                  <a:srgbClr val="000000"/>
                </a:solidFill>
                <a:latin typeface="NEOTERIC" pitchFamily="2" charset="0"/>
              </a:rPr>
              <a:t>Done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: les tâches terminées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 smtClean="0">
                <a:solidFill>
                  <a:srgbClr val="000000"/>
                </a:solidFill>
                <a:latin typeface="NEOTERIC" pitchFamily="2" charset="0"/>
              </a:rPr>
              <a:t>Ideas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 : les idées proposées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smtClean="0">
                <a:solidFill>
                  <a:srgbClr val="000000"/>
                </a:solidFill>
                <a:latin typeface="NEOTERIC" pitchFamily="2" charset="0"/>
              </a:rPr>
              <a:t>In Progress</a:t>
            </a:r>
            <a:r>
              <a:rPr lang="fr-FR" sz="20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: les tâches en cours 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sz="2000" b="1" i="1" dirty="0" err="1">
                <a:solidFill>
                  <a:srgbClr val="000000"/>
                </a:solidFill>
                <a:latin typeface="NEOTERIC" pitchFamily="2" charset="0"/>
              </a:rPr>
              <a:t>Problems</a:t>
            </a:r>
            <a:r>
              <a:rPr lang="fr-FR" sz="2000" dirty="0">
                <a:solidFill>
                  <a:srgbClr val="000000"/>
                </a:solidFill>
                <a:latin typeface="NEOTERIC" pitchFamily="2" charset="0"/>
              </a:rPr>
              <a:t> : les problèmes rencontrés. </a:t>
            </a:r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60" y="2041615"/>
            <a:ext cx="7488832" cy="43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06731"/>
              </p:ext>
            </p:extLst>
          </p:nvPr>
        </p:nvGraphicFramePr>
        <p:xfrm>
          <a:off x="1081520" y="2136903"/>
          <a:ext cx="7450920" cy="425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460"/>
                <a:gridCol w="3725460"/>
              </a:tblGrid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Risques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Actions en conséquence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141864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Ne pas maitriser la technologie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client-serveur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SignalR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Demande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d’aide à nos suiveurs</a:t>
                      </a:r>
                    </a:p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Utilisation d’une autre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technologie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client-serveur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Projet non-finalisé à temps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fr-FR" dirty="0" smtClean="0">
                          <a:latin typeface="NEOTERIC" pitchFamily="2" charset="0"/>
                        </a:rPr>
                        <a:t>Réduire les fonctionnalités et </a:t>
                      </a:r>
                      <a:br>
                        <a:rPr lang="fr-FR" dirty="0" smtClean="0">
                          <a:latin typeface="NEOTERIC" pitchFamily="2" charset="0"/>
                        </a:rPr>
                      </a:br>
                      <a:r>
                        <a:rPr lang="fr-FR" dirty="0" smtClean="0">
                          <a:latin typeface="NEOTERIC" pitchFamily="2" charset="0"/>
                        </a:rPr>
                        <a:t>garder celles de bases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fr-FR" dirty="0" smtClean="0">
                          <a:latin typeface="NEOTERIC" pitchFamily="2" charset="0"/>
                        </a:rPr>
                        <a:t>Mettre à jour le jeu au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fil du </a:t>
                      </a:r>
                      <a:br>
                        <a:rPr lang="fr-FR" baseline="0" dirty="0" smtClean="0">
                          <a:latin typeface="NEOTERIC" pitchFamily="2" charset="0"/>
                        </a:rPr>
                      </a:br>
                      <a:r>
                        <a:rPr lang="fr-FR" baseline="0" dirty="0" smtClean="0">
                          <a:latin typeface="NEOTERIC" pitchFamily="2" charset="0"/>
                        </a:rPr>
                        <a:t>temps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  <a:tr h="821913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Serveur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d’intégration </a:t>
                      </a:r>
                      <a:br>
                        <a:rPr lang="fr-FR" baseline="0" dirty="0" smtClean="0">
                          <a:latin typeface="NEOTERIC" pitchFamily="2" charset="0"/>
                        </a:rPr>
                      </a:br>
                      <a:r>
                        <a:rPr lang="fr-FR" baseline="0" dirty="0" smtClean="0">
                          <a:latin typeface="NEOTERIC" pitchFamily="2" charset="0"/>
                        </a:rPr>
                        <a:t>non disponible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NEOTERIC" pitchFamily="2" charset="0"/>
                        </a:rPr>
                        <a:t>- Travail sur les postes</a:t>
                      </a:r>
                      <a:r>
                        <a:rPr lang="fr-FR" baseline="0" dirty="0" smtClean="0">
                          <a:latin typeface="NEOTERIC" pitchFamily="2" charset="0"/>
                        </a:rPr>
                        <a:t> en local</a:t>
                      </a:r>
                      <a:endParaRPr lang="fr-FR" dirty="0">
                        <a:latin typeface="NEOTERIC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081521" y="2118921"/>
            <a:ext cx="7378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 smtClean="0">
              <a:latin typeface="NEOTERIC" pitchFamily="2" charset="0"/>
            </a:endParaRPr>
          </a:p>
          <a:p>
            <a:pPr algn="ctr"/>
            <a:r>
              <a:rPr lang="fr-FR" dirty="0" smtClean="0">
                <a:latin typeface="NEOTERIC" pitchFamily="2" charset="0"/>
              </a:rPr>
              <a:t>-Trouver </a:t>
            </a:r>
            <a:r>
              <a:rPr lang="fr-FR" dirty="0">
                <a:latin typeface="NEOTERIC" pitchFamily="2" charset="0"/>
              </a:rPr>
              <a:t>une </a:t>
            </a:r>
            <a:r>
              <a:rPr lang="fr-FR" b="1" dirty="0">
                <a:latin typeface="NEOTERIC" pitchFamily="2" charset="0"/>
              </a:rPr>
              <a:t>technologie de serveur </a:t>
            </a:r>
            <a:r>
              <a:rPr lang="fr-FR" dirty="0">
                <a:latin typeface="NEOTERIC" pitchFamily="2" charset="0"/>
              </a:rPr>
              <a:t>permettant d’héberger </a:t>
            </a:r>
            <a:r>
              <a:rPr lang="fr-FR" dirty="0" smtClean="0">
                <a:latin typeface="NEOTERIC" pitchFamily="2" charset="0"/>
              </a:rPr>
              <a:t>un </a:t>
            </a:r>
          </a:p>
          <a:p>
            <a:pPr algn="ctr"/>
            <a:r>
              <a:rPr lang="fr-FR" dirty="0" smtClean="0">
                <a:latin typeface="NEOTERIC" pitchFamily="2" charset="0"/>
              </a:rPr>
              <a:t>nombre important de </a:t>
            </a:r>
            <a:r>
              <a:rPr lang="fr-FR" dirty="0">
                <a:latin typeface="NEOTERIC" pitchFamily="2" charset="0"/>
              </a:rPr>
              <a:t>joueurs </a:t>
            </a:r>
            <a:r>
              <a:rPr lang="fr-FR" dirty="0" smtClean="0">
                <a:latin typeface="NEOTERIC" pitchFamily="2" charset="0"/>
              </a:rPr>
              <a:t>simultanément</a:t>
            </a:r>
          </a:p>
          <a:p>
            <a:pPr algn="ctr"/>
            <a:endParaRPr lang="fr-FR" dirty="0" smtClean="0">
              <a:latin typeface="NEOTERIC" pitchFamily="2" charset="0"/>
            </a:endParaRPr>
          </a:p>
          <a:p>
            <a:pPr algn="ctr"/>
            <a:r>
              <a:rPr lang="fr-FR" dirty="0" smtClean="0">
                <a:latin typeface="NEOTERIC" pitchFamily="2" charset="0"/>
              </a:rPr>
              <a:t>-Trouver </a:t>
            </a:r>
            <a:r>
              <a:rPr lang="fr-FR" dirty="0">
                <a:latin typeface="NEOTERIC" pitchFamily="2" charset="0"/>
              </a:rPr>
              <a:t>un </a:t>
            </a:r>
            <a:r>
              <a:rPr lang="fr-FR" b="1" dirty="0">
                <a:latin typeface="NEOTERIC" pitchFamily="2" charset="0"/>
              </a:rPr>
              <a:t>Framework JavaScript </a:t>
            </a:r>
            <a:r>
              <a:rPr lang="fr-FR" dirty="0">
                <a:latin typeface="NEOTERIC" pitchFamily="2" charset="0"/>
              </a:rPr>
              <a:t>nous permettant de réaliser la partie graphique du jeu</a:t>
            </a:r>
            <a:r>
              <a:rPr lang="fr-FR" dirty="0" smtClean="0">
                <a:latin typeface="NEOTERIC" pitchFamily="2" charset="0"/>
              </a:rPr>
              <a:t>.</a:t>
            </a:r>
          </a:p>
          <a:p>
            <a:pPr algn="ctr"/>
            <a:endParaRPr lang="fr-FR" dirty="0">
              <a:latin typeface="NEOTERIC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81521" y="3891231"/>
            <a:ext cx="737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 dirty="0" smtClean="0">
                <a:latin typeface="NEOTERIC" pitchFamily="2" charset="0"/>
              </a:rPr>
              <a:t>- 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ASP </a:t>
            </a:r>
            <a:r>
              <a:rPr lang="fr-FR" sz="3600" b="1" dirty="0">
                <a:solidFill>
                  <a:srgbClr val="00B050"/>
                </a:solidFill>
                <a:latin typeface="NEOTERIC" pitchFamily="2" charset="0"/>
              </a:rPr>
              <a:t>.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Net</a:t>
            </a:r>
            <a:r>
              <a:rPr lang="fr-FR" sz="3600" dirty="0">
                <a:latin typeface="NEOTERIC" pitchFamily="2" charset="0"/>
              </a:rPr>
              <a:t> </a:t>
            </a:r>
            <a:r>
              <a:rPr lang="fr-FR" sz="3600" dirty="0" smtClean="0">
                <a:latin typeface="NEOTERIC" pitchFamily="2" charset="0"/>
              </a:rPr>
              <a:t>+ SignalR</a:t>
            </a:r>
            <a:endParaRPr lang="fr-FR" sz="3600" dirty="0">
              <a:latin typeface="NEOTERIC" pitchFamily="2" charset="0"/>
            </a:endParaRPr>
          </a:p>
          <a:p>
            <a:pPr algn="ctr"/>
            <a:r>
              <a:rPr lang="fr-FR" sz="3600" b="1" i="1" dirty="0" smtClean="0">
                <a:latin typeface="NEOTERIC" pitchFamily="2" charset="0"/>
              </a:rPr>
              <a:t>- </a:t>
            </a:r>
            <a:r>
              <a:rPr lang="fr-FR" sz="3600" b="1" dirty="0" smtClean="0">
                <a:solidFill>
                  <a:srgbClr val="00B050"/>
                </a:solidFill>
                <a:latin typeface="NEOTERIC" pitchFamily="2" charset="0"/>
              </a:rPr>
              <a:t>Phaser</a:t>
            </a:r>
            <a:r>
              <a:rPr lang="fr-FR" sz="3600" dirty="0">
                <a:latin typeface="NEOTERIC" pitchFamily="2" charset="0"/>
              </a:rPr>
              <a:t> </a:t>
            </a:r>
            <a:r>
              <a:rPr lang="fr-FR" sz="3600" dirty="0" smtClean="0">
                <a:latin typeface="NEOTERIC" pitchFamily="2" charset="0"/>
              </a:rPr>
              <a:t>+ TypeScript</a:t>
            </a:r>
            <a:endParaRPr lang="fr-FR" sz="3600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Carte de navigation</a:t>
            </a:r>
          </a:p>
          <a:p>
            <a:r>
              <a:rPr lang="fr-FR" altLang="ko-KR" dirty="0" smtClean="0">
                <a:latin typeface="Impact" panose="020B0806030902050204" pitchFamily="34" charset="0"/>
              </a:rPr>
              <a:t>Et interface utilisateur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Image 5" descr="Carte de navigatio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50" y="2207517"/>
            <a:ext cx="4139952" cy="4706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Interface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utilisateur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276999"/>
          </a:xfrm>
        </p:spPr>
        <p:txBody>
          <a:bodyPr/>
          <a:lstStyle/>
          <a:p>
            <a:r>
              <a:rPr lang="fr-FR" altLang="ko-KR" sz="2000" noProof="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Rami MORRI</a:t>
            </a:r>
            <a:endParaRPr lang="fr-FR" altLang="ko-KR" sz="2000" noProof="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Valentin</a:t>
            </a:r>
            <a:r>
              <a:rPr lang="fr-FR" altLang="ko-KR" sz="3200" dirty="0" smtClean="0">
                <a:latin typeface="NEOTERIC" pitchFamily="2" charset="0"/>
              </a:rPr>
              <a:t> </a:t>
            </a:r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CHATELAIN</a:t>
            </a:r>
            <a:endParaRPr lang="ko-KR" altLang="en-US" sz="2000" dirty="0">
              <a:latin typeface="Segoe UI Emoji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08720"/>
            <a:ext cx="372616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55128"/>
              </p:ext>
            </p:extLst>
          </p:nvPr>
        </p:nvGraphicFramePr>
        <p:xfrm>
          <a:off x="1081521" y="2136904"/>
          <a:ext cx="7378911" cy="388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8911"/>
              </a:tblGrid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Attributs de qualités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Serveur disponible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pendant 95% de la journée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Déplacement des joueurs fluide,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sans latence (&lt;20ms)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Interface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utilisateur simple, intuitive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Jeu simple d’utilisation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Serveur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flexible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Données des joueurs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sécurisées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48554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Impact" panose="020B0806030902050204" pitchFamily="34" charset="0"/>
                        </a:rPr>
                        <a:t>Code</a:t>
                      </a:r>
                      <a:r>
                        <a:rPr lang="fr-FR" baseline="0" dirty="0" smtClean="0">
                          <a:latin typeface="Impact" panose="020B0806030902050204" pitchFamily="34" charset="0"/>
                        </a:rPr>
                        <a:t> de qualité, commenté, flexible</a:t>
                      </a:r>
                      <a:endParaRPr lang="fr-FR" dirty="0"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9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10" y="2454671"/>
            <a:ext cx="1794039" cy="17940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4104691"/>
            <a:ext cx="1507238" cy="1258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1" y="4675847"/>
            <a:ext cx="2099312" cy="1134763"/>
          </a:xfrm>
          <a:prstGeom prst="rect">
            <a:avLst/>
          </a:prstGeom>
        </p:spPr>
      </p:pic>
      <p:pic>
        <p:nvPicPr>
          <p:cNvPr id="1026" name="Picture 2" descr="LogoAspNet.png (698×448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95" y="2136905"/>
            <a:ext cx="2938272" cy="18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170576" y="2492896"/>
            <a:ext cx="7200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/>
              <a:t>- </a:t>
            </a:r>
            <a:r>
              <a:rPr lang="fr-FR" sz="2400" dirty="0" smtClean="0">
                <a:solidFill>
                  <a:schemeClr val="accent2"/>
                </a:solidFill>
              </a:rPr>
              <a:t>S</a:t>
            </a:r>
            <a:r>
              <a:rPr lang="fr-FR" sz="2400" dirty="0" smtClean="0"/>
              <a:t>ystème de connexion des utilisateurs</a:t>
            </a:r>
            <a:endParaRPr lang="fr-FR" sz="2400" dirty="0"/>
          </a:p>
          <a:p>
            <a:pPr marL="342900" indent="-342900" algn="ctr">
              <a:buFontTx/>
              <a:buChar char="-"/>
            </a:pPr>
            <a:endParaRPr lang="fr-FR" sz="2400" dirty="0" smtClean="0"/>
          </a:p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accent2"/>
                </a:solidFill>
              </a:rPr>
              <a:t>S</a:t>
            </a:r>
            <a:r>
              <a:rPr lang="fr-FR" sz="2400" dirty="0" smtClean="0"/>
              <a:t>erveur </a:t>
            </a:r>
            <a:r>
              <a:rPr lang="fr-FR" sz="2400" dirty="0"/>
              <a:t>qui permettra la </a:t>
            </a:r>
            <a:r>
              <a:rPr lang="fr-FR" sz="2400" dirty="0" smtClean="0"/>
              <a:t>synchronisation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dirty="0" smtClean="0"/>
              <a:t>joueurs</a:t>
            </a:r>
          </a:p>
          <a:p>
            <a:pPr marL="342900" indent="-342900" algn="ctr">
              <a:buFontTx/>
              <a:buChar char="-"/>
            </a:pPr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accent2"/>
                </a:solidFill>
              </a:rPr>
              <a:t>B</a:t>
            </a:r>
            <a:r>
              <a:rPr lang="fr-FR" sz="2400" dirty="0" smtClean="0"/>
              <a:t>ase </a:t>
            </a:r>
            <a:r>
              <a:rPr lang="fr-FR" sz="2400" dirty="0"/>
              <a:t>de données relationnelle contenant </a:t>
            </a:r>
            <a:endParaRPr lang="fr-FR" sz="2400" dirty="0" smtClean="0"/>
          </a:p>
          <a:p>
            <a:pPr algn="ctr"/>
            <a:r>
              <a:rPr lang="fr-FR" sz="2400" dirty="0" smtClean="0"/>
              <a:t>les </a:t>
            </a:r>
            <a:r>
              <a:rPr lang="fr-FR" sz="2400" dirty="0"/>
              <a:t>données liées aux joueurs </a:t>
            </a:r>
            <a:endParaRPr lang="fr-FR" sz="2400" dirty="0" smtClean="0"/>
          </a:p>
          <a:p>
            <a:pPr algn="ctr"/>
            <a:r>
              <a:rPr lang="fr-FR" sz="2400" dirty="0" smtClean="0"/>
              <a:t>et </a:t>
            </a:r>
            <a:r>
              <a:rPr lang="fr-FR" sz="2400" dirty="0"/>
              <a:t>à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7" y="97985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 et interface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Attributs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081521" y="2370936"/>
            <a:ext cx="73789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joueurs,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et d’exercer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08923" y="924953"/>
            <a:ext cx="4812218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Presentation du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jeu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082513" y="2740268"/>
            <a:ext cx="73789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Jeu multi-joueurs en deux dimensions</a:t>
            </a:r>
          </a:p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Possibilité de se déplacer dans l’environnement</a:t>
            </a:r>
          </a:p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Acheter / Vendre des propriétés</a:t>
            </a:r>
          </a:p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Exercer un métier virtuel</a:t>
            </a:r>
          </a:p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Communiquer avec les autres joueurs</a:t>
            </a:r>
          </a:p>
          <a:p>
            <a:pPr marL="342900" indent="-342900" algn="ctr">
              <a:buFontTx/>
              <a:buChar char="-"/>
            </a:pPr>
            <a:r>
              <a:rPr lang="fr-FR" sz="2400" b="1" dirty="0" smtClean="0">
                <a:latin typeface="NEOTERIC" pitchFamily="2" charset="0"/>
              </a:rPr>
              <a:t>Participer à des évènements</a:t>
            </a:r>
          </a:p>
          <a:p>
            <a:pPr marL="342900" indent="-342900" algn="ctr">
              <a:buFontTx/>
              <a:buChar char="-"/>
            </a:pPr>
            <a:endParaRPr lang="fr-FR" sz="2400" b="1" dirty="0" smtClean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2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02082" y="1785803"/>
            <a:ext cx="73377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dirty="0" smtClean="0">
                <a:solidFill>
                  <a:schemeClr val="accent2"/>
                </a:solidFill>
                <a:latin typeface="NEOTERIC" pitchFamily="2" charset="0"/>
              </a:rPr>
              <a:t>s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ynchroniser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de données des   joueurs </a:t>
            </a:r>
          </a:p>
          <a:p>
            <a:pPr algn="ctr"/>
            <a:endParaRPr lang="fr-FR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accent2"/>
                </a:solidFill>
                <a:latin typeface="NEOTERIC" pitchFamily="2" charset="0"/>
              </a:rPr>
              <a:t>M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ettre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accent2"/>
                </a:solidFill>
                <a:latin typeface="NEOTERIC" pitchFamily="2" charset="0"/>
              </a:rPr>
              <a:t>C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réer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- </a:t>
            </a:r>
            <a:r>
              <a:rPr lang="fr-FR" dirty="0">
                <a:solidFill>
                  <a:schemeClr val="accent2"/>
                </a:solidFill>
                <a:latin typeface="NEOTERIC" pitchFamily="2" charset="0"/>
              </a:rPr>
              <a:t>R</a:t>
            </a:r>
            <a:r>
              <a:rPr lang="fr-FR" dirty="0">
                <a:solidFill>
                  <a:srgbClr val="000000"/>
                </a:solidFill>
                <a:latin typeface="NEOTERIC" pitchFamily="2" charset="0"/>
              </a:rPr>
              <a:t>éaliser la partie </a:t>
            </a:r>
            <a:r>
              <a:rPr lang="fr-FR" dirty="0" smtClean="0">
                <a:solidFill>
                  <a:srgbClr val="000000"/>
                </a:solidFill>
                <a:latin typeface="NEOTERIC" pitchFamily="2" charset="0"/>
              </a:rPr>
              <a:t>cliente du jeu</a:t>
            </a:r>
            <a:endParaRPr lang="fr-FR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538</Words>
  <Application>Microsoft Office PowerPoint</Application>
  <PresentationFormat>Affichage à l'écran (4:3)</PresentationFormat>
  <Paragraphs>151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맑은 고딕</vt:lpstr>
      <vt:lpstr>Arial</vt:lpstr>
      <vt:lpstr>Impact</vt:lpstr>
      <vt:lpstr>NEOTERIC</vt:lpstr>
      <vt:lpstr>Segoe UI Emoji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valentin chatelain</cp:lastModifiedBy>
  <cp:revision>135</cp:revision>
  <dcterms:created xsi:type="dcterms:W3CDTF">2014-12-22T07:01:46Z</dcterms:created>
  <dcterms:modified xsi:type="dcterms:W3CDTF">2015-10-23T12:25:32Z</dcterms:modified>
</cp:coreProperties>
</file>